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79" r:id="rId2"/>
    <p:sldId id="275" r:id="rId3"/>
    <p:sldId id="271" r:id="rId4"/>
    <p:sldId id="272" r:id="rId5"/>
    <p:sldId id="259" r:id="rId6"/>
    <p:sldId id="262" r:id="rId7"/>
    <p:sldId id="27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0" autoAdjust="0"/>
    <p:restoredTop sz="94671" autoAdjust="0"/>
  </p:normalViewPr>
  <p:slideViewPr>
    <p:cSldViewPr>
      <p:cViewPr varScale="1">
        <p:scale>
          <a:sx n="66" d="100"/>
          <a:sy n="66" d="100"/>
        </p:scale>
        <p:origin x="-13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08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9DDAC9-E9F7-48E5-8711-679C6557F094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0C40E8-2E72-4EDF-99EF-925071A70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0400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D1F083-E85B-481E-82BA-831CC520325F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F0D9C5-08B5-40A7-A253-EE65A6209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701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453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886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647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282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471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669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016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23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593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764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5441-78CE-40C2-B6B0-D1B1DC202959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005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05441-78CE-40C2-B6B0-D1B1DC202959}" type="datetimeFigureOut">
              <a:rPr lang="en-US" smtClean="0"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684EF-56F7-4487-BD53-7D1DCDCFB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429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rgbClr val="92D050"/>
                </a:solidFill>
              </a:rPr>
              <a:t>Me llamo ___________ Clase 702</a:t>
            </a:r>
            <a:br>
              <a:rPr lang="en-US" sz="4000" dirty="0" smtClean="0">
                <a:solidFill>
                  <a:srgbClr val="92D050"/>
                </a:solidFill>
              </a:rPr>
            </a:br>
            <a:r>
              <a:rPr lang="en-US" sz="4000" dirty="0" smtClean="0">
                <a:solidFill>
                  <a:srgbClr val="92D050"/>
                </a:solidFill>
              </a:rPr>
              <a:t>La fecha es el 11 de </a:t>
            </a:r>
            <a:r>
              <a:rPr lang="en-US" sz="4000" dirty="0" err="1" smtClean="0">
                <a:solidFill>
                  <a:srgbClr val="92D050"/>
                </a:solidFill>
              </a:rPr>
              <a:t>abril</a:t>
            </a:r>
            <a:r>
              <a:rPr lang="en-US" sz="4000" dirty="0" smtClean="0">
                <a:solidFill>
                  <a:srgbClr val="92D050"/>
                </a:solidFill>
              </a:rPr>
              <a:t> del 2018</a:t>
            </a:r>
            <a:endParaRPr lang="en-US" sz="4000" dirty="0">
              <a:solidFill>
                <a:srgbClr val="92D050"/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28600" y="1600200"/>
            <a:ext cx="89154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smtClean="0">
                <a:solidFill>
                  <a:srgbClr val="FF0000"/>
                </a:solidFill>
              </a:rPr>
              <a:t>Proposito 59b: </a:t>
            </a:r>
            <a:r>
              <a:rPr lang="en-US" sz="3600" smtClean="0"/>
              <a:t>¿Cómo terminamos el repaso para el Examendel viernes?</a:t>
            </a:r>
            <a:r>
              <a:rPr lang="en-US" sz="3600" smtClean="0">
                <a:solidFill>
                  <a:srgbClr val="FF0000"/>
                </a:solidFill>
              </a:rPr>
              <a:t/>
            </a:r>
            <a:br>
              <a:rPr lang="en-US" sz="3600" smtClean="0">
                <a:solidFill>
                  <a:srgbClr val="FF0000"/>
                </a:solidFill>
              </a:rPr>
            </a:br>
            <a:r>
              <a:rPr lang="en-US" sz="3600" smtClean="0">
                <a:solidFill>
                  <a:srgbClr val="FF0000"/>
                </a:solidFill>
              </a:rPr>
              <a:t>Actividad Inicial: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3143198"/>
            <a:ext cx="8229600" cy="371480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mtClean="0"/>
              <a:t>A. Copia e Identifica el deporte.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Corren de una base a otra.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Tienen que driblar el balon.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La pelota tiene que pasar por encima de la red.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El balon tiene que entrar en la porteria.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478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048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B</a:t>
            </a:r>
            <a:r>
              <a:rPr lang="en-US" dirty="0" smtClean="0"/>
              <a:t>.  </a:t>
            </a:r>
            <a:r>
              <a:rPr lang="en-US" dirty="0" err="1"/>
              <a:t>Identifica</a:t>
            </a:r>
            <a:endParaRPr lang="en-US" dirty="0"/>
          </a:p>
        </p:txBody>
      </p:sp>
      <p:pic>
        <p:nvPicPr>
          <p:cNvPr id="1026" name="Picture 2" descr="http://www.coachbones.com/wp-content/uploads/2010/01/Glov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066800"/>
            <a:ext cx="1996129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990600" y="1981200"/>
            <a:ext cx="1066800" cy="6096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667000" y="2590800"/>
            <a:ext cx="0" cy="9906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https://powerplaymusicsports.files.wordpress.com/2014/09/1061baseball_ba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609600"/>
            <a:ext cx="5090866" cy="243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3.gstatic.com/images?q=tbn:ANd9GcSOjCDshf0sSqbIE99je1DkYqzHU4hjQPv1FYkkxMKFmeQRwGb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138596"/>
            <a:ext cx="2615254" cy="2662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73"/>
          <p:cNvSpPr>
            <a:spLocks noChangeArrowheads="1"/>
          </p:cNvSpPr>
          <p:nvPr/>
        </p:nvSpPr>
        <p:spPr bwMode="auto">
          <a:xfrm>
            <a:off x="-609600" y="2362200"/>
            <a:ext cx="2590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Aft>
                <a:spcPct val="0"/>
              </a:spcAft>
              <a:buFontTx/>
              <a:buNone/>
            </a:pPr>
            <a:r>
              <a:rPr lang="es-ES_tradnl" altLang="en-US" sz="2800" b="1" dirty="0" smtClean="0">
                <a:solidFill>
                  <a:srgbClr val="0000FF"/>
                </a:solidFill>
              </a:rPr>
              <a:t>1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12" name="Rectangle 73"/>
          <p:cNvSpPr>
            <a:spLocks noChangeArrowheads="1"/>
          </p:cNvSpPr>
          <p:nvPr/>
        </p:nvSpPr>
        <p:spPr bwMode="auto">
          <a:xfrm>
            <a:off x="1524000" y="3528996"/>
            <a:ext cx="2590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Aft>
                <a:spcPct val="0"/>
              </a:spcAft>
              <a:buFontTx/>
              <a:buNone/>
            </a:pPr>
            <a:r>
              <a:rPr lang="es-ES_tradnl" altLang="en-US" sz="2800" b="1" dirty="0" smtClean="0">
                <a:solidFill>
                  <a:srgbClr val="0000FF"/>
                </a:solidFill>
              </a:rPr>
              <a:t>2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13" name="Rectangle 73"/>
          <p:cNvSpPr>
            <a:spLocks noChangeArrowheads="1"/>
          </p:cNvSpPr>
          <p:nvPr/>
        </p:nvSpPr>
        <p:spPr bwMode="auto">
          <a:xfrm>
            <a:off x="5410200" y="2286000"/>
            <a:ext cx="2590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Aft>
                <a:spcPct val="0"/>
              </a:spcAft>
              <a:buFontTx/>
              <a:buNone/>
            </a:pPr>
            <a:r>
              <a:rPr lang="es-ES_tradnl" altLang="en-US" sz="2800" b="1" dirty="0" smtClean="0">
                <a:solidFill>
                  <a:srgbClr val="0000FF"/>
                </a:solidFill>
              </a:rPr>
              <a:t>3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15" name="Rectangle 73"/>
          <p:cNvSpPr>
            <a:spLocks noChangeArrowheads="1"/>
          </p:cNvSpPr>
          <p:nvPr/>
        </p:nvSpPr>
        <p:spPr bwMode="auto">
          <a:xfrm>
            <a:off x="2286000" y="5334000"/>
            <a:ext cx="2590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Aft>
                <a:spcPct val="0"/>
              </a:spcAft>
              <a:buFontTx/>
              <a:buNone/>
            </a:pPr>
            <a:r>
              <a:rPr lang="es-ES_tradnl" altLang="en-US" sz="2800" b="1" dirty="0" smtClean="0">
                <a:solidFill>
                  <a:srgbClr val="0000FF"/>
                </a:solidFill>
              </a:rPr>
              <a:t>4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324474"/>
            <a:ext cx="3581400" cy="2176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73"/>
          <p:cNvSpPr>
            <a:spLocks noChangeArrowheads="1"/>
          </p:cNvSpPr>
          <p:nvPr/>
        </p:nvSpPr>
        <p:spPr bwMode="auto">
          <a:xfrm>
            <a:off x="5715000" y="5181600"/>
            <a:ext cx="2590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Aft>
                <a:spcPct val="0"/>
              </a:spcAft>
              <a:buFontTx/>
              <a:buNone/>
            </a:pPr>
            <a:r>
              <a:rPr lang="es-ES_tradnl" altLang="en-US" sz="2800" b="1" dirty="0" smtClean="0">
                <a:solidFill>
                  <a:srgbClr val="0000FF"/>
                </a:solidFill>
              </a:rPr>
              <a:t>5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988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1" grpId="1"/>
      <p:bldP spid="12" grpId="0" build="p"/>
      <p:bldP spid="12" grpId="1"/>
      <p:bldP spid="13" grpId="0" build="p"/>
      <p:bldP spid="13" grpId="1"/>
      <p:bldP spid="15" grpId="0" build="p"/>
      <p:bldP spid="15" grpId="1"/>
      <p:bldP spid="17" grpId="0" build="p"/>
      <p:bldP spid="17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69" t="15182" r="16252" b="14999"/>
          <a:stretch/>
        </p:blipFill>
        <p:spPr bwMode="auto">
          <a:xfrm>
            <a:off x="0" y="1537855"/>
            <a:ext cx="9144000" cy="5320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Content Placeholder 2"/>
          <p:cNvSpPr txBox="1">
            <a:spLocks/>
          </p:cNvSpPr>
          <p:nvPr/>
        </p:nvSpPr>
        <p:spPr>
          <a:xfrm>
            <a:off x="38100" y="0"/>
            <a:ext cx="9067800" cy="20574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en-US" sz="2800" dirty="0">
              <a:solidFill>
                <a:srgbClr val="FF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dirty="0">
                <a:solidFill>
                  <a:srgbClr val="FF0000"/>
                </a:solidFill>
              </a:rPr>
              <a:t>C</a:t>
            </a:r>
            <a:r>
              <a:rPr lang="en-US" sz="2800" dirty="0" smtClean="0">
                <a:solidFill>
                  <a:srgbClr val="FF0000"/>
                </a:solidFill>
              </a:rPr>
              <a:t>. </a:t>
            </a:r>
            <a:r>
              <a:rPr lang="en-US" sz="2800" dirty="0" smtClean="0"/>
              <a:t>match </a:t>
            </a:r>
            <a:r>
              <a:rPr lang="en-US" sz="2800" dirty="0"/>
              <a:t>the vocabulary to the sport it belongs to.</a:t>
            </a:r>
          </a:p>
        </p:txBody>
      </p:sp>
    </p:spTree>
    <p:extLst>
      <p:ext uri="{BB962C8B-B14F-4D97-AF65-F5344CB8AC3E}">
        <p14:creationId xmlns:p14="http://schemas.microsoft.com/office/powerpoint/2010/main" val="373124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34" t="1382" r="18382" b="16903"/>
          <a:stretch/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590800" y="381000"/>
            <a:ext cx="6324600" cy="140176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latin typeface="+mn-lt"/>
              </a:rPr>
              <a:t>D. Complete </a:t>
            </a:r>
            <a:r>
              <a:rPr lang="en-US" sz="2800" b="1" dirty="0">
                <a:latin typeface="+mn-lt"/>
              </a:rPr>
              <a:t>according to the reading.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2400" y="1459468"/>
            <a:ext cx="3657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21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Practica</a:t>
            </a:r>
            <a:r>
              <a:rPr lang="en-US" dirty="0">
                <a:solidFill>
                  <a:srgbClr val="FF0000"/>
                </a:solidFill>
              </a:rPr>
              <a:t> de </a:t>
            </a:r>
            <a:r>
              <a:rPr lang="en-US" dirty="0" err="1">
                <a:solidFill>
                  <a:srgbClr val="FF0000"/>
                </a:solidFill>
              </a:rPr>
              <a:t>cultura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5029200"/>
          </a:xfrm>
        </p:spPr>
        <p:txBody>
          <a:bodyPr>
            <a:normAutofit/>
          </a:bodyPr>
          <a:lstStyle/>
          <a:p>
            <a:r>
              <a:rPr lang="es-ES_tradnl" dirty="0"/>
              <a:t>Copia y corrige la información falsa.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/>
              <a:t>El deporte numero uno en todas partes de España y Latinoamérica es el béisbol.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/>
              <a:t>Los jóvenes latinoamericanos organizan partidos espontáneos de futbol en el gimnasio de su escuela, no en un parque o en la calle.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/>
              <a:t>El futbol es muy popular en Puerto Rico, Cuba y Venezuela.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/>
              <a:t>El Real Madrid es un equipo de béisbol.</a:t>
            </a:r>
          </a:p>
        </p:txBody>
      </p:sp>
    </p:spTree>
    <p:extLst>
      <p:ext uri="{BB962C8B-B14F-4D97-AF65-F5344CB8AC3E}">
        <p14:creationId xmlns:p14="http://schemas.microsoft.com/office/powerpoint/2010/main" val="189537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8" r="16809" b="15464"/>
          <a:stretch/>
        </p:blipFill>
        <p:spPr bwMode="auto">
          <a:xfrm>
            <a:off x="0" y="609600"/>
            <a:ext cx="9144000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274638"/>
            <a:ext cx="9144000" cy="155416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rgbClr val="FF0000"/>
                </a:solidFill>
              </a:rPr>
              <a:t>Practica de vocabulario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90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Tarea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59b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46237"/>
            <a:ext cx="86868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/>
              <a:t>Completa</a:t>
            </a:r>
            <a:r>
              <a:rPr lang="en-US" dirty="0"/>
              <a:t> la </a:t>
            </a:r>
            <a:r>
              <a:rPr lang="en-US" dirty="0" err="1"/>
              <a:t>hoja</a:t>
            </a:r>
            <a:r>
              <a:rPr lang="en-US" dirty="0"/>
              <a:t> UN DEPORTE ESPANOL: EL JAI ALAI</a:t>
            </a:r>
          </a:p>
          <a:p>
            <a:r>
              <a:rPr lang="en-US" dirty="0"/>
              <a:t>STUDY for EXAMEN: </a:t>
            </a:r>
            <a:r>
              <a:rPr lang="en-US" dirty="0" err="1"/>
              <a:t>Capitulo</a:t>
            </a:r>
            <a:r>
              <a:rPr lang="en-US" dirty="0"/>
              <a:t> 5 ON </a:t>
            </a:r>
            <a:r>
              <a:rPr lang="en-US" b="1" u="sng" dirty="0" smtClean="0"/>
              <a:t>FRIDAY</a:t>
            </a:r>
            <a:endParaRPr lang="en-US" b="1" u="sng" dirty="0"/>
          </a:p>
          <a:p>
            <a:pPr lvl="1"/>
            <a:r>
              <a:rPr lang="en-US" dirty="0"/>
              <a:t>Sport vocabulary</a:t>
            </a:r>
          </a:p>
          <a:p>
            <a:pPr lvl="1"/>
            <a:r>
              <a:rPr lang="en-US" dirty="0"/>
              <a:t>E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err="1">
                <a:sym typeface="Wingdings" panose="05000000000000000000" pitchFamily="2" charset="2"/>
              </a:rPr>
              <a:t>ie</a:t>
            </a:r>
            <a:r>
              <a:rPr lang="en-US" dirty="0">
                <a:sym typeface="Wingdings" panose="05000000000000000000" pitchFamily="2" charset="2"/>
              </a:rPr>
              <a:t> verbs</a:t>
            </a:r>
          </a:p>
          <a:p>
            <a:pPr lvl="1"/>
            <a:r>
              <a:rPr lang="en-US" dirty="0" err="1">
                <a:sym typeface="Wingdings" panose="05000000000000000000" pitchFamily="2" charset="2"/>
              </a:rPr>
              <a:t>Oue</a:t>
            </a:r>
            <a:r>
              <a:rPr lang="en-US" dirty="0">
                <a:sym typeface="Wingdings" panose="05000000000000000000" pitchFamily="2" charset="2"/>
              </a:rPr>
              <a:t> verbs</a:t>
            </a:r>
          </a:p>
          <a:p>
            <a:pPr lvl="1"/>
            <a:r>
              <a:rPr lang="en-US" dirty="0" err="1">
                <a:sym typeface="Wingdings" panose="05000000000000000000" pitchFamily="2" charset="2"/>
              </a:rPr>
              <a:t>Uue</a:t>
            </a:r>
            <a:r>
              <a:rPr lang="en-US" dirty="0">
                <a:sym typeface="Wingdings" panose="05000000000000000000" pitchFamily="2" charset="2"/>
              </a:rPr>
              <a:t> verbs</a:t>
            </a:r>
          </a:p>
          <a:p>
            <a:pPr lvl="1"/>
            <a:r>
              <a:rPr lang="en-US" dirty="0" err="1">
                <a:sym typeface="Wingdings" panose="05000000000000000000" pitchFamily="2" charset="2"/>
              </a:rPr>
              <a:t>Gustar</a:t>
            </a:r>
            <a:r>
              <a:rPr lang="en-US" dirty="0">
                <a:sym typeface="Wingdings" panose="05000000000000000000" pitchFamily="2" charset="2"/>
              </a:rPr>
              <a:t>/ </a:t>
            </a:r>
            <a:r>
              <a:rPr lang="en-US" dirty="0" err="1">
                <a:sym typeface="Wingdings" panose="05000000000000000000" pitchFamily="2" charset="2"/>
              </a:rPr>
              <a:t>Interesar</a:t>
            </a:r>
            <a:r>
              <a:rPr lang="en-US" dirty="0">
                <a:sym typeface="Wingdings" panose="05000000000000000000" pitchFamily="2" charset="2"/>
              </a:rPr>
              <a:t>/ </a:t>
            </a:r>
            <a:r>
              <a:rPr lang="en-US" dirty="0" err="1">
                <a:sym typeface="Wingdings" panose="05000000000000000000" pitchFamily="2" charset="2"/>
              </a:rPr>
              <a:t>Aburrir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>
                <a:sym typeface="Wingdings" panose="05000000000000000000" pitchFamily="2" charset="2"/>
              </a:rPr>
              <a:t>Reading: 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LOS DEPORTES DE EQUIPO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Roberto Clemente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63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20238</TotalTime>
  <Words>208</Words>
  <Application>Microsoft Office PowerPoint</Application>
  <PresentationFormat>On-screen Show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Practica de cultura</vt:lpstr>
      <vt:lpstr>PowerPoint Presentation</vt:lpstr>
      <vt:lpstr>Tarea 59b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8 de diciembre del 2014</dc:title>
  <dc:creator>Helen Zumaeta</dc:creator>
  <cp:lastModifiedBy>Helen Zumaeta</cp:lastModifiedBy>
  <cp:revision>63</cp:revision>
  <cp:lastPrinted>2016-03-10T21:53:13Z</cp:lastPrinted>
  <dcterms:created xsi:type="dcterms:W3CDTF">2014-12-08T18:42:55Z</dcterms:created>
  <dcterms:modified xsi:type="dcterms:W3CDTF">2018-04-11T20:20:37Z</dcterms:modified>
</cp:coreProperties>
</file>